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0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4" autoAdjust="0"/>
    <p:restoredTop sz="94660"/>
  </p:normalViewPr>
  <p:slideViewPr>
    <p:cSldViewPr snapToGrid="0">
      <p:cViewPr varScale="1">
        <p:scale>
          <a:sx n="62" d="100"/>
          <a:sy n="62" d="100"/>
        </p:scale>
        <p:origin x="26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2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0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9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1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7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0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3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4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7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34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F5C2-9DB0-4F75-BE38-102F25C1B54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76B9-F44F-47E1-918B-B6E6E039C7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1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372" y="250505"/>
            <a:ext cx="245984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/>
              <a:t>Supplementary Figure 1</a:t>
            </a:r>
            <a:endParaRPr lang="de-DE" sz="1801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46" y="1234023"/>
            <a:ext cx="5295209" cy="1813977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E40F1352-C1F5-E543-ABFB-B1BD9F2A63B8}"/>
              </a:ext>
            </a:extLst>
          </p:cNvPr>
          <p:cNvSpPr txBox="1"/>
          <p:nvPr/>
        </p:nvSpPr>
        <p:spPr>
          <a:xfrm>
            <a:off x="618707" y="864691"/>
            <a:ext cx="28533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785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44" y="188673"/>
            <a:ext cx="25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Supplementary Figure 2</a:t>
            </a:r>
            <a:endParaRPr lang="de-DE" b="1" dirty="0"/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3C126DC9-F28C-834F-88AD-45E77FCDE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23" y="1136201"/>
            <a:ext cx="6138713" cy="2849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208" y="951535"/>
            <a:ext cx="43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815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286" y="188089"/>
            <a:ext cx="25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Supplementary Figure 3</a:t>
            </a:r>
            <a:endParaRPr lang="de-DE" b="1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C46636F0-1D33-3D4A-891E-D936EF6A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6" y="983272"/>
            <a:ext cx="6238173" cy="300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" y="720084"/>
            <a:ext cx="43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8434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03" y="220327"/>
            <a:ext cx="2488695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/>
              <a:t>Supplementary figure 4.</a:t>
            </a:r>
            <a:endParaRPr lang="de-DE" sz="1801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933" y="1094544"/>
          <a:ext cx="3015305" cy="2659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rism 9" r:id="rId3" imgW="3091765" imgH="2727447" progId="Prism9.Document">
                  <p:embed/>
                </p:oleObj>
              </mc:Choice>
              <mc:Fallback>
                <p:oleObj name="Prism 9" r:id="rId3" imgW="3091765" imgH="2727447" progId="Prism9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933" y="1094544"/>
                        <a:ext cx="3015305" cy="2659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8814" y="909877"/>
            <a:ext cx="43184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/>
              <a:t>A</a:t>
            </a:r>
            <a:endParaRPr lang="de-DE" sz="1801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898500" y="1279210"/>
          <a:ext cx="4054475" cy="2474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rism 8" r:id="rId5" imgW="4480866" imgH="2735592" progId="Prism8.Document">
                  <p:embed/>
                </p:oleObj>
              </mc:Choice>
              <mc:Fallback>
                <p:oleObj name="Prism 8" r:id="rId5" imgW="4480866" imgH="2735592" progId="Prism8.Documen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8500" y="1279210"/>
                        <a:ext cx="4054475" cy="2474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81834" y="909877"/>
            <a:ext cx="314510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/>
              <a:t>B</a:t>
            </a:r>
            <a:endParaRPr lang="de-DE" sz="1801" b="1" dirty="0"/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16956" r="26860" b="26079"/>
          <a:stretch/>
        </p:blipFill>
        <p:spPr>
          <a:xfrm>
            <a:off x="972393" y="4551909"/>
            <a:ext cx="1563625" cy="1325881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1" t="3051" r="3718" b="40592"/>
          <a:stretch/>
        </p:blipFill>
        <p:spPr>
          <a:xfrm>
            <a:off x="968699" y="5934798"/>
            <a:ext cx="1563625" cy="1325881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7" t="11800" r="8244" b="31505"/>
          <a:stretch/>
        </p:blipFill>
        <p:spPr>
          <a:xfrm>
            <a:off x="2566210" y="4551909"/>
            <a:ext cx="1563625" cy="1325881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8" t="21566" r="30725" b="21264"/>
          <a:stretch/>
        </p:blipFill>
        <p:spPr>
          <a:xfrm>
            <a:off x="2569509" y="5934798"/>
            <a:ext cx="1563625" cy="1325881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5" t="16954" r="22318" b="26622"/>
          <a:stretch/>
        </p:blipFill>
        <p:spPr>
          <a:xfrm>
            <a:off x="4160028" y="4551909"/>
            <a:ext cx="1563625" cy="1325881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6" t="20142" r="12451" b="23299"/>
          <a:stretch/>
        </p:blipFill>
        <p:spPr>
          <a:xfrm>
            <a:off x="4157577" y="5934798"/>
            <a:ext cx="1563625" cy="13258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 flipH="1">
            <a:off x="474278" y="5038061"/>
            <a:ext cx="63055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/>
              <a:t>0 Gy</a:t>
            </a:r>
          </a:p>
        </p:txBody>
      </p:sp>
      <p:sp>
        <p:nvSpPr>
          <p:cNvPr id="16" name="TextBox 15"/>
          <p:cNvSpPr txBox="1"/>
          <p:nvPr/>
        </p:nvSpPr>
        <p:spPr>
          <a:xfrm rot="16200000" flipH="1">
            <a:off x="425893" y="6297124"/>
            <a:ext cx="8050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b="1" dirty="0"/>
              <a:t>4 Gy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1244731" y="4220617"/>
            <a:ext cx="117329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/>
              <a:t>Normoxia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2845028" y="4220617"/>
            <a:ext cx="117329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/>
              <a:t>Acute </a:t>
            </a:r>
            <a:r>
              <a:rPr lang="en-US" sz="1801" b="1" dirty="0" err="1"/>
              <a:t>Hyp</a:t>
            </a:r>
            <a:endParaRPr lang="en-US" sz="1801" b="1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4405605" y="4244310"/>
            <a:ext cx="1520859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 err="1"/>
              <a:t>Reoxy</a:t>
            </a:r>
            <a:r>
              <a:rPr lang="en-US" sz="1801" b="1" dirty="0"/>
              <a:t> </a:t>
            </a:r>
            <a:r>
              <a:rPr lang="en-US" sz="1801" b="1" dirty="0" err="1"/>
              <a:t>Hyp</a:t>
            </a:r>
            <a:endParaRPr lang="en-US" sz="1801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25739" y="5795629"/>
            <a:ext cx="691468" cy="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30229" y="5583130"/>
            <a:ext cx="5020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500 µm</a:t>
            </a:r>
            <a:endParaRPr lang="de-DE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2429" y="4212677"/>
            <a:ext cx="306494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/>
              <a:t>C</a:t>
            </a:r>
            <a:endParaRPr lang="de-DE" sz="1801" b="1" dirty="0"/>
          </a:p>
        </p:txBody>
      </p:sp>
      <p:pic>
        <p:nvPicPr>
          <p:cNvPr id="23" name="Picture 22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 t="17498" r="22180" b="26147"/>
          <a:stretch/>
        </p:blipFill>
        <p:spPr>
          <a:xfrm>
            <a:off x="964729" y="8246247"/>
            <a:ext cx="1563625" cy="1325881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8" t="2133" r="478" b="41105"/>
          <a:stretch/>
        </p:blipFill>
        <p:spPr>
          <a:xfrm>
            <a:off x="967966" y="9608642"/>
            <a:ext cx="1563625" cy="13258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8" t="37842" r="22332" b="4785"/>
          <a:stretch/>
        </p:blipFill>
        <p:spPr>
          <a:xfrm>
            <a:off x="2577163" y="8246247"/>
            <a:ext cx="1560969" cy="1325881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8408" r="34082" b="24626"/>
          <a:stretch/>
        </p:blipFill>
        <p:spPr>
          <a:xfrm>
            <a:off x="2574507" y="9607052"/>
            <a:ext cx="1563625" cy="1325881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t="36011" r="3601" b="7634"/>
          <a:stretch/>
        </p:blipFill>
        <p:spPr>
          <a:xfrm>
            <a:off x="4186939" y="8247954"/>
            <a:ext cx="1563625" cy="1325881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6" t="21868" r="19012" b="21980"/>
          <a:stretch/>
        </p:blipFill>
        <p:spPr>
          <a:xfrm>
            <a:off x="4186939" y="9607052"/>
            <a:ext cx="1563625" cy="132588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6200000" flipH="1">
            <a:off x="472447" y="8742717"/>
            <a:ext cx="63055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/>
              <a:t>0 Gy</a:t>
            </a:r>
          </a:p>
        </p:txBody>
      </p:sp>
      <p:sp>
        <p:nvSpPr>
          <p:cNvPr id="30" name="TextBox 29"/>
          <p:cNvSpPr txBox="1"/>
          <p:nvPr/>
        </p:nvSpPr>
        <p:spPr>
          <a:xfrm rot="16200000" flipH="1">
            <a:off x="424062" y="10001780"/>
            <a:ext cx="8050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b="1" dirty="0"/>
              <a:t>4 Gy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1242900" y="7925273"/>
            <a:ext cx="117329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/>
              <a:t>Normoxia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2843197" y="7925273"/>
            <a:ext cx="117329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/>
              <a:t>Acute </a:t>
            </a:r>
            <a:r>
              <a:rPr lang="en-US" sz="1801" b="1" dirty="0" err="1"/>
              <a:t>Hyp</a:t>
            </a:r>
            <a:endParaRPr lang="en-US" sz="1801" b="1" dirty="0"/>
          </a:p>
        </p:txBody>
      </p:sp>
      <p:sp>
        <p:nvSpPr>
          <p:cNvPr id="33" name="TextBox 32"/>
          <p:cNvSpPr txBox="1"/>
          <p:nvPr/>
        </p:nvSpPr>
        <p:spPr>
          <a:xfrm flipH="1">
            <a:off x="4404165" y="7918804"/>
            <a:ext cx="1520859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 err="1"/>
              <a:t>Reoxy</a:t>
            </a:r>
            <a:r>
              <a:rPr lang="en-US" sz="1801" b="1" dirty="0"/>
              <a:t> </a:t>
            </a:r>
            <a:r>
              <a:rPr lang="en-US" sz="1801" b="1" dirty="0" err="1"/>
              <a:t>Hyp</a:t>
            </a:r>
            <a:endParaRPr lang="en-US" sz="1801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52580" y="9496070"/>
            <a:ext cx="691468" cy="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57070" y="9283571"/>
            <a:ext cx="5020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500 µm</a:t>
            </a:r>
            <a:endParaRPr lang="de-DE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12079" y="7940775"/>
            <a:ext cx="330540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b="1" dirty="0"/>
              <a:t>D</a:t>
            </a:r>
            <a:endParaRPr lang="de-DE" sz="1801" b="1" dirty="0"/>
          </a:p>
        </p:txBody>
      </p:sp>
    </p:spTree>
    <p:extLst>
      <p:ext uri="{BB962C8B-B14F-4D97-AF65-F5344CB8AC3E}">
        <p14:creationId xmlns:p14="http://schemas.microsoft.com/office/powerpoint/2010/main" val="232716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Prism 9</vt:lpstr>
      <vt:lpstr>Prism 8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GSI Helmholtzzentrum für Schwerionenforschung GmbH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Quartieri, Martina</dc:creator>
  <cp:lastModifiedBy>Utente di Microsoft Office</cp:lastModifiedBy>
  <cp:revision>3</cp:revision>
  <dcterms:created xsi:type="dcterms:W3CDTF">2023-05-12T14:10:30Z</dcterms:created>
  <dcterms:modified xsi:type="dcterms:W3CDTF">2023-10-02T07:34:11Z</dcterms:modified>
</cp:coreProperties>
</file>